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08" y="36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CD0F56-56D4-8D91-0626-3CB451DEFB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A4D1F19-E39D-A960-253A-B0082CF045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32" indent="0" algn="ctr">
              <a:buNone/>
              <a:defRPr sz="2001"/>
            </a:lvl2pPr>
            <a:lvl3pPr marL="914466" indent="0" algn="ctr">
              <a:buNone/>
              <a:defRPr sz="1800"/>
            </a:lvl3pPr>
            <a:lvl4pPr marL="1371698" indent="0" algn="ctr">
              <a:buNone/>
              <a:defRPr sz="1600"/>
            </a:lvl4pPr>
            <a:lvl5pPr marL="1828931" indent="0" algn="ctr">
              <a:buNone/>
              <a:defRPr sz="1600"/>
            </a:lvl5pPr>
            <a:lvl6pPr marL="2286164" indent="0" algn="ctr">
              <a:buNone/>
              <a:defRPr sz="1600"/>
            </a:lvl6pPr>
            <a:lvl7pPr marL="2743397" indent="0" algn="ctr">
              <a:buNone/>
              <a:defRPr sz="1600"/>
            </a:lvl7pPr>
            <a:lvl8pPr marL="3200630" indent="0" algn="ctr">
              <a:buNone/>
              <a:defRPr sz="1600"/>
            </a:lvl8pPr>
            <a:lvl9pPr marL="3657863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7ECAB9-7FE2-3746-E8A4-FB52CEDC9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BF4A09-FE66-3235-D2AC-788B7000E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54EE010-9807-56F2-151C-FA3F0F8AB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3738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6BA860-401D-20E8-254D-C87D0EA7E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628260-CBBF-5F50-204C-E955D09D56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DB91E73-21E8-05AB-3F8B-23A7C7E1D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45C03D-96FF-8FA1-A01B-CBA1AEEA3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8AD9EA-2900-37D8-C9D5-3EB268E3E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604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44CFB39-7BD9-91B9-E7DE-CFFF5DB7FC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F39C82B-3BE5-ED51-F6A0-E8FBF5133F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24FADEE-40CD-4528-D731-0E8205A07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E1EADB-5C78-6066-4A6E-5CB06B493F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528A29A-E111-34B0-9B56-BD4BD95E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4767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8C15F8-557F-38F0-3DBC-D092B26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9EE0E0-1B8F-AB29-25DF-56D6084097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0FF80B-07FD-3CA0-7BFA-D3506CAF4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295E67-D1F5-AD81-0A1E-7D690FA15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BF6D3E-F78F-817E-C2D4-392713AC6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806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5A19226-0D39-EF4C-2F7D-9B173BCF4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1" cy="2852737"/>
          </a:xfrm>
        </p:spPr>
        <p:txBody>
          <a:bodyPr anchor="b"/>
          <a:lstStyle>
            <a:lvl1pPr>
              <a:defRPr sz="600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167F7F-BEED-8DBC-206A-931308B4BF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32" indent="0">
              <a:buNone/>
              <a:defRPr sz="2001">
                <a:solidFill>
                  <a:schemeClr val="tx1">
                    <a:tint val="75000"/>
                  </a:schemeClr>
                </a:solidFill>
              </a:defRPr>
            </a:lvl2pPr>
            <a:lvl3pPr marL="91446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6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9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63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8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B621AB5-35FD-E2F0-EEC3-8517CF6DF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5309ED-04D6-7C2C-D91D-8ABE2F815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5697E82-2F84-6950-E639-9B9C1CFAF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290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98BFB5F-9877-B506-FC02-0233EAD25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2603586-A342-B764-296F-83F6EA556A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98B15E-727E-77FD-4D13-476EB1232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E8D033A-1341-7749-34B8-C14D8DA7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945ADC-6391-1C6F-47D7-22EF5E5B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B8E7966-ABF1-3436-B6AB-0DA25F911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7872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4A949B-6119-FC61-ED27-D8206F357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6A87CA-4BB2-94AE-F82C-9AE296B34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1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521A91-E04F-93E6-48C7-A22CB22F7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138AF70-A4F5-D109-957A-59B66A66A0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32" indent="0">
              <a:buNone/>
              <a:defRPr sz="2001" b="1"/>
            </a:lvl2pPr>
            <a:lvl3pPr marL="914466" indent="0">
              <a:buNone/>
              <a:defRPr sz="1800" b="1"/>
            </a:lvl3pPr>
            <a:lvl4pPr marL="1371698" indent="0">
              <a:buNone/>
              <a:defRPr sz="1600" b="1"/>
            </a:lvl4pPr>
            <a:lvl5pPr marL="1828931" indent="0">
              <a:buNone/>
              <a:defRPr sz="1600" b="1"/>
            </a:lvl5pPr>
            <a:lvl6pPr marL="2286164" indent="0">
              <a:buNone/>
              <a:defRPr sz="1600" b="1"/>
            </a:lvl6pPr>
            <a:lvl7pPr marL="2743397" indent="0">
              <a:buNone/>
              <a:defRPr sz="1600" b="1"/>
            </a:lvl7pPr>
            <a:lvl8pPr marL="3200630" indent="0">
              <a:buNone/>
              <a:defRPr sz="1600" b="1"/>
            </a:lvl8pPr>
            <a:lvl9pPr marL="3657863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9878AF-61C7-C611-6A09-ADEA049254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5200A57-5CDB-0EC3-050D-D03F23AAB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72CE1E5-6898-624F-6D64-B9A6486CA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3EC5520-EB54-B4F2-985C-2B862D410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9722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822D55-4F71-BEC9-AAEA-77F3937AC0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366BE99-12A6-2F7D-F656-9F7216EE35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A3183DB-B983-516B-8BB8-79214B95B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D19FA06-4CB0-4D52-E2B0-057AA9A9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39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6680FB8-1DB2-AB1D-CDF7-FAC3FFEB4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7BE25D4-1B42-BC89-3FCC-D92A4136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85B7368-B826-7A41-DFF5-EB2BF8B83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7300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06955-98DC-763E-011F-BB08F2B39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9A22D0-8873-A1AE-7A89-F0826CBA91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1"/>
            </a:lvl2pPr>
            <a:lvl3pPr>
              <a:defRPr sz="2400"/>
            </a:lvl3pPr>
            <a:lvl4pPr>
              <a:defRPr sz="2001"/>
            </a:lvl4pPr>
            <a:lvl5pPr>
              <a:defRPr sz="2001"/>
            </a:lvl5pPr>
            <a:lvl6pPr>
              <a:defRPr sz="2001"/>
            </a:lvl6pPr>
            <a:lvl7pPr>
              <a:defRPr sz="2001"/>
            </a:lvl7pPr>
            <a:lvl8pPr>
              <a:defRPr sz="2001"/>
            </a:lvl8pPr>
            <a:lvl9pPr>
              <a:defRPr sz="200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F081D-503A-80C6-9A14-511E98580A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2" indent="0">
              <a:buNone/>
              <a:defRPr sz="1400"/>
            </a:lvl2pPr>
            <a:lvl3pPr marL="914466" indent="0">
              <a:buNone/>
              <a:defRPr sz="1201"/>
            </a:lvl3pPr>
            <a:lvl4pPr marL="1371698" indent="0">
              <a:buNone/>
              <a:defRPr sz="1000"/>
            </a:lvl4pPr>
            <a:lvl5pPr marL="1828931" indent="0">
              <a:buNone/>
              <a:defRPr sz="1000"/>
            </a:lvl5pPr>
            <a:lvl6pPr marL="2286164" indent="0">
              <a:buNone/>
              <a:defRPr sz="1000"/>
            </a:lvl6pPr>
            <a:lvl7pPr marL="2743397" indent="0">
              <a:buNone/>
              <a:defRPr sz="1000"/>
            </a:lvl7pPr>
            <a:lvl8pPr marL="3200630" indent="0">
              <a:buNone/>
              <a:defRPr sz="1000"/>
            </a:lvl8pPr>
            <a:lvl9pPr marL="36578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F7D1DE-29C4-4844-9DDB-8840BD74C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53B6D1-E71F-D608-84CA-58F83E405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D4C99AA-E3AC-0EF0-80FD-D4AC4690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174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7CBA39-8FB3-54C1-DBCC-AD1552546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23EFA4-449F-D110-A649-CB7838B649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32" indent="0">
              <a:buNone/>
              <a:defRPr sz="2801"/>
            </a:lvl2pPr>
            <a:lvl3pPr marL="914466" indent="0">
              <a:buNone/>
              <a:defRPr sz="2400"/>
            </a:lvl3pPr>
            <a:lvl4pPr marL="1371698" indent="0">
              <a:buNone/>
              <a:defRPr sz="2001"/>
            </a:lvl4pPr>
            <a:lvl5pPr marL="1828931" indent="0">
              <a:buNone/>
              <a:defRPr sz="2001"/>
            </a:lvl5pPr>
            <a:lvl6pPr marL="2286164" indent="0">
              <a:buNone/>
              <a:defRPr sz="2001"/>
            </a:lvl6pPr>
            <a:lvl7pPr marL="2743397" indent="0">
              <a:buNone/>
              <a:defRPr sz="2001"/>
            </a:lvl7pPr>
            <a:lvl8pPr marL="3200630" indent="0">
              <a:buNone/>
              <a:defRPr sz="2001"/>
            </a:lvl8pPr>
            <a:lvl9pPr marL="3657863" indent="0">
              <a:buNone/>
              <a:defRPr sz="2001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D9A2AC-D87B-8108-D379-5118E394E5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32" indent="0">
              <a:buNone/>
              <a:defRPr sz="1400"/>
            </a:lvl2pPr>
            <a:lvl3pPr marL="914466" indent="0">
              <a:buNone/>
              <a:defRPr sz="1201"/>
            </a:lvl3pPr>
            <a:lvl4pPr marL="1371698" indent="0">
              <a:buNone/>
              <a:defRPr sz="1000"/>
            </a:lvl4pPr>
            <a:lvl5pPr marL="1828931" indent="0">
              <a:buNone/>
              <a:defRPr sz="1000"/>
            </a:lvl5pPr>
            <a:lvl6pPr marL="2286164" indent="0">
              <a:buNone/>
              <a:defRPr sz="1000"/>
            </a:lvl6pPr>
            <a:lvl7pPr marL="2743397" indent="0">
              <a:buNone/>
              <a:defRPr sz="1000"/>
            </a:lvl7pPr>
            <a:lvl8pPr marL="3200630" indent="0">
              <a:buNone/>
              <a:defRPr sz="1000"/>
            </a:lvl8pPr>
            <a:lvl9pPr marL="3657863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BAD5D-D1E6-B766-7240-593048D4F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5FBD8BC-A0DC-2C73-D737-F3EA4CE2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958568-5F0C-53D0-A3B2-9F6AF970F6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377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CB95D5F-07B4-DE75-58F0-5F46FE4A7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A40D9D7-1446-44A0-1051-1C4EC8BDDA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09375F-C6EF-9A81-E619-DD2B67308A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28AFEC-291B-C044-9415-F5E22843DA64}" type="datetimeFigureOut">
              <a:rPr kumimoji="1" lang="ja-JP" altLang="en-US" smtClean="0"/>
              <a:t>2025/3/21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8B278-6C51-0CB8-5EB2-F08A3D383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9ED940-C216-CF13-9212-6800052615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1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A7C8-2285-844E-A1DD-668C9CF119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934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66" rtl="0" eaLnBrk="1" latinLnBrk="0" hangingPunct="1">
        <a:lnSpc>
          <a:spcPct val="90000"/>
        </a:lnSpc>
        <a:spcBef>
          <a:spcPct val="0"/>
        </a:spcBef>
        <a:buNone/>
        <a:defRPr kumimoji="1"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7" indent="-228617" algn="l" defTabSz="91446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49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82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1" kern="1200">
          <a:solidFill>
            <a:schemeClr val="tx1"/>
          </a:solidFill>
          <a:latin typeface="+mn-lt"/>
          <a:ea typeface="+mn-ea"/>
          <a:cs typeface="+mn-cs"/>
        </a:defRPr>
      </a:lvl3pPr>
      <a:lvl4pPr marL="1600315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47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80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2013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246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479" indent="-228617" algn="l" defTabSz="91446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32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66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98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31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64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97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630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863" algn="l" defTabSz="91446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784E219E-073E-E3EF-C3F2-29F81133E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0605" y="432271"/>
            <a:ext cx="8530268" cy="2312986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秋季シンポジウム</a:t>
            </a:r>
            <a: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 / </a:t>
            </a:r>
            <a:r>
              <a:rPr kumimoji="0" lang="en-US" altLang="ja-JP" sz="360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PSJM 2025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利益相反の開示</a:t>
            </a:r>
            <a:br>
              <a:rPr kumimoji="0" lang="en-US" altLang="ja-JP" sz="3600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1201" dirty="0">
                <a:solidFill>
                  <a:schemeClr val="bg1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　</a:t>
            </a:r>
            <a:br>
              <a:rPr kumimoji="0" lang="en-US" altLang="ja-JP" sz="1800" i="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</a:br>
            <a:r>
              <a:rPr kumimoji="0" lang="ja-JP" altLang="en-US" sz="2801" dirty="0">
                <a:solidFill>
                  <a:srgbClr val="FFFF1F"/>
                </a:solidFill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筆頭発表者名：　○○　○○</a:t>
            </a:r>
            <a:endParaRPr kumimoji="0" lang="en-US" altLang="ja-JP" sz="2801" dirty="0">
              <a:solidFill>
                <a:srgbClr val="FFFF1F"/>
              </a:solidFill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31F13452-F62C-AE08-D9F0-A4F12DE16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338" y="3142824"/>
            <a:ext cx="8522029" cy="2924596"/>
          </a:xfrm>
          <a:prstGeom prst="rect">
            <a:avLst/>
          </a:prstGeom>
        </p:spPr>
        <p:txBody>
          <a:bodyPr vert="horz" wrap="square" lIns="91441" tIns="45720" rIns="91441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演題発表に関連し、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開示すべき利益相反関係にある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801">
                <a:latin typeface="HGP創英角ｺﾞｼｯｸUB" panose="020B0900000000000000" pitchFamily="34" charset="-128"/>
                <a:ea typeface="HGP創英角ｺﾞｼｯｸUB" panose="020B0900000000000000" pitchFamily="34" charset="-128"/>
              </a:rPr>
              <a:t>企業などはありません。</a:t>
            </a:r>
            <a:endParaRPr lang="en-US" altLang="ja-JP" sz="2801" dirty="0">
              <a:latin typeface="HGP創英角ｺﾞｼｯｸUB" panose="020B0900000000000000" pitchFamily="34" charset="-128"/>
              <a:ea typeface="HGP創英角ｺﾞｼｯｸUB" panose="020B0900000000000000" pitchFamily="34" charset="-128"/>
            </a:endParaRPr>
          </a:p>
        </p:txBody>
      </p:sp>
      <p:sp>
        <p:nvSpPr>
          <p:cNvPr id="3" name="正方形/長方形 4">
            <a:extLst>
              <a:ext uri="{FF2B5EF4-FFF2-40B4-BE49-F238E27FC236}">
                <a16:creationId xmlns:a16="http://schemas.microsoft.com/office/drawing/2014/main" id="{2AFB5577-EA2F-E384-CAEF-F7EFE9175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2528" y="188258"/>
            <a:ext cx="9091332" cy="6427695"/>
          </a:xfrm>
          <a:prstGeom prst="rect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游ゴシック" panose="020B0400000000000000" pitchFamily="34" charset="-128"/>
                <a:ea typeface="游ゴシック" panose="020B0400000000000000" pitchFamily="34" charset="-128"/>
              </a:defRPr>
            </a:lvl9pPr>
          </a:lstStyle>
          <a:p>
            <a:pPr eaLnBrk="1" hangingPunct="1"/>
            <a:endParaRPr kumimoji="0" lang="ja-JP" altLang="en-US">
              <a:highlight>
                <a:srgbClr val="000000"/>
              </a:highligh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089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</TotalTime>
  <Words>38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規朗 臼井</dc:creator>
  <cp:lastModifiedBy>MACC-003</cp:lastModifiedBy>
  <cp:revision>11</cp:revision>
  <dcterms:created xsi:type="dcterms:W3CDTF">2023-06-22T14:06:41Z</dcterms:created>
  <dcterms:modified xsi:type="dcterms:W3CDTF">2025-03-21T07:35:12Z</dcterms:modified>
</cp:coreProperties>
</file>